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5149850"/>
  <p:notesSz cx="9144000" cy="5149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9881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4821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66086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0609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201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6048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2690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2486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5951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8220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996617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3100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32532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835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7378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88652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621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17693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1053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42777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8588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9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261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12439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023239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7566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77184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53737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88833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3167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1761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0688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4518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21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068547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627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672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2556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12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3940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8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6453"/>
            <a:ext cx="7772400" cy="10814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799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05993"/>
            <a:ext cx="8229599" cy="823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4465"/>
            <a:ext cx="8229599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79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7400" y="1279525"/>
            <a:ext cx="487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LOGISTIC REGRESSION </a:t>
            </a:r>
            <a:endParaRPr lang="en-US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55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</Words>
  <Application>Microsoft Office PowerPoint</Application>
  <PresentationFormat>Custom</PresentationFormat>
  <Paragraphs>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Online2PDF.com</dc:creator>
  <cp:lastModifiedBy>Kalaivani</cp:lastModifiedBy>
  <cp:revision>2</cp:revision>
  <dcterms:created xsi:type="dcterms:W3CDTF">2019-03-21T16:17:10Z</dcterms:created>
  <dcterms:modified xsi:type="dcterms:W3CDTF">2019-03-21T15:18:52Z</dcterms:modified>
</cp:coreProperties>
</file>